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0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47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171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08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79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46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07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40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77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1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22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43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06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10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4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0984-C939-4C56-B1EE-D767832341B8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A97A3D-39D5-4B4C-AE88-6128700D4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47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AAB0F-C1B2-A799-47DF-E7C31F84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Termine - Organisatorisches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C62FB8-ED44-3FF2-B6F9-4E5838C1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23.11.: Vorstellung der W-Seminare </a:t>
            </a:r>
          </a:p>
          <a:p>
            <a:r>
              <a:rPr lang="de-DE" dirty="0"/>
              <a:t>11.12.: Abgabe der W-Seminarwahl und Leistungsfach-Vorwahl</a:t>
            </a:r>
          </a:p>
          <a:p>
            <a:r>
              <a:rPr lang="de-DE" dirty="0"/>
              <a:t>Bis Weihnachten Auswertung</a:t>
            </a:r>
          </a:p>
          <a:p>
            <a:r>
              <a:rPr lang="de-DE" dirty="0"/>
              <a:t>23.2.: Fächerwahl für Q12 und 13 inklusive W-Seminar und Leistungsfach (individuelle Betreuung) – 15.4.: Meldung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157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92766-ED73-81C4-1E13-838DDD4D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Einbringung III</a:t>
            </a:r>
          </a:p>
        </p:txBody>
      </p:sp>
      <p:pic>
        <p:nvPicPr>
          <p:cNvPr id="5" name="Inhaltsplatzhalter 4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8E13CF7C-22F8-45E0-D6ED-A285BBBD6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4" y="1361440"/>
            <a:ext cx="8169451" cy="5374640"/>
          </a:xfr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6688BF7-D216-B0F4-8F28-36A684BF50E9}"/>
              </a:ext>
            </a:extLst>
          </p:cNvPr>
          <p:cNvCxnSpPr>
            <a:cxnSpLocks/>
          </p:cNvCxnSpPr>
          <p:nvPr/>
        </p:nvCxnSpPr>
        <p:spPr>
          <a:xfrm>
            <a:off x="7264400" y="1818640"/>
            <a:ext cx="3505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81621-1E8C-E9FC-279B-3881569C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Einbringung IV</a:t>
            </a:r>
          </a:p>
        </p:txBody>
      </p:sp>
      <p:pic>
        <p:nvPicPr>
          <p:cNvPr id="5" name="Inhaltsplatzhalter 4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A63F5B6D-C6CB-3571-C22B-09B6A19FD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7" y="1402080"/>
            <a:ext cx="8270874" cy="5293360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FEE1AE5-994E-4816-76E4-F7BAE4DA84A2}"/>
              </a:ext>
            </a:extLst>
          </p:cNvPr>
          <p:cNvSpPr/>
          <p:nvPr/>
        </p:nvSpPr>
        <p:spPr>
          <a:xfrm>
            <a:off x="8128000" y="3007360"/>
            <a:ext cx="386080" cy="421640"/>
          </a:xfrm>
          <a:prstGeom prst="rect">
            <a:avLst/>
          </a:prstGeom>
          <a:noFill/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33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2B545-890D-400A-E545-078C0BC8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Einbringung V</a:t>
            </a:r>
          </a:p>
        </p:txBody>
      </p:sp>
      <p:pic>
        <p:nvPicPr>
          <p:cNvPr id="5" name="Inhaltsplatzhalter 4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87BB9551-6B1D-13E9-0F45-AE3D3755A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87" y="1300480"/>
            <a:ext cx="8460889" cy="5415280"/>
          </a:xfrm>
        </p:spPr>
      </p:pic>
    </p:spTree>
    <p:extLst>
      <p:ext uri="{BB962C8B-B14F-4D97-AF65-F5344CB8AC3E}">
        <p14:creationId xmlns:p14="http://schemas.microsoft.com/office/powerpoint/2010/main" val="275763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AA57A-B336-7155-4D9F-3687785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Einbringung VI</a:t>
            </a:r>
          </a:p>
        </p:txBody>
      </p:sp>
      <p:pic>
        <p:nvPicPr>
          <p:cNvPr id="5" name="Inhaltsplatzhalter 4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7358AC6E-6FC8-10F1-5767-894584E55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81" y="1351280"/>
            <a:ext cx="8455343" cy="531368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8F52E1B-ADBE-C257-8247-F22FD959EBB8}"/>
              </a:ext>
            </a:extLst>
          </p:cNvPr>
          <p:cNvSpPr txBox="1"/>
          <p:nvPr/>
        </p:nvSpPr>
        <p:spPr>
          <a:xfrm>
            <a:off x="8707120" y="5516880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Von 0 auf 4 und damit</a:t>
            </a:r>
          </a:p>
          <a:p>
            <a:r>
              <a:rPr lang="de-DE" b="1" dirty="0">
                <a:solidFill>
                  <a:srgbClr val="FF0000"/>
                </a:solidFill>
              </a:rPr>
              <a:t>von 37 auf 41</a:t>
            </a:r>
          </a:p>
        </p:txBody>
      </p:sp>
    </p:spTree>
    <p:extLst>
      <p:ext uri="{BB962C8B-B14F-4D97-AF65-F5344CB8AC3E}">
        <p14:creationId xmlns:p14="http://schemas.microsoft.com/office/powerpoint/2010/main" val="4716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F3F9C-63B6-EF19-1386-0FE6481F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Einbringung VII - Optionsregel</a:t>
            </a:r>
          </a:p>
        </p:txBody>
      </p:sp>
      <p:pic>
        <p:nvPicPr>
          <p:cNvPr id="5" name="Inhaltsplatzhalter 4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1AD5B61A-4DFB-7DF9-76E8-20F76B846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86" y="1473200"/>
            <a:ext cx="9322345" cy="5222240"/>
          </a:xfrm>
        </p:spPr>
      </p:pic>
    </p:spTree>
    <p:extLst>
      <p:ext uri="{BB962C8B-B14F-4D97-AF65-F5344CB8AC3E}">
        <p14:creationId xmlns:p14="http://schemas.microsoft.com/office/powerpoint/2010/main" val="356589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B885C-805E-8C16-FB49-DABA517B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Einbringung VIII</a:t>
            </a:r>
          </a:p>
        </p:txBody>
      </p:sp>
      <p:pic>
        <p:nvPicPr>
          <p:cNvPr id="5" name="Inhaltsplatzhalter 4" descr="Ein Bild, das Text, Screenshot, Software, Zahl enthält.&#10;&#10;Automatisch generierte Beschreibung">
            <a:extLst>
              <a:ext uri="{FF2B5EF4-FFF2-40B4-BE49-F238E27FC236}">
                <a16:creationId xmlns:a16="http://schemas.microsoft.com/office/drawing/2014/main" id="{DDA097E0-847D-1009-D1D9-3612C8CBB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11" y="1412240"/>
            <a:ext cx="8570883" cy="544576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8BECB0E-2A96-E3C3-C22F-C53642BEF78A}"/>
              </a:ext>
            </a:extLst>
          </p:cNvPr>
          <p:cNvSpPr txBox="1"/>
          <p:nvPr/>
        </p:nvSpPr>
        <p:spPr>
          <a:xfrm>
            <a:off x="8209280" y="3950454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Maximale Festlegung</a:t>
            </a:r>
          </a:p>
        </p:txBody>
      </p:sp>
    </p:spTree>
    <p:extLst>
      <p:ext uri="{BB962C8B-B14F-4D97-AF65-F5344CB8AC3E}">
        <p14:creationId xmlns:p14="http://schemas.microsoft.com/office/powerpoint/2010/main" val="1477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45D35-E8E7-DEDA-4EAE-0A05AECE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Einbringung IX</a:t>
            </a:r>
          </a:p>
        </p:txBody>
      </p:sp>
      <p:pic>
        <p:nvPicPr>
          <p:cNvPr id="5" name="Inhaltsplatzhalter 4" descr="Ein Bild, das Text, Screenshot, Zahl, Diagramm enthält.&#10;&#10;Automatisch generierte Beschreibung">
            <a:extLst>
              <a:ext uri="{FF2B5EF4-FFF2-40B4-BE49-F238E27FC236}">
                <a16:creationId xmlns:a16="http://schemas.microsoft.com/office/drawing/2014/main" id="{A35942AE-FC76-2610-D705-EB2311884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68" y="1341120"/>
            <a:ext cx="8183080" cy="53848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6480FC9-A36B-ED29-EFC0-03E9A886B105}"/>
              </a:ext>
            </a:extLst>
          </p:cNvPr>
          <p:cNvSpPr txBox="1"/>
          <p:nvPr/>
        </p:nvSpPr>
        <p:spPr>
          <a:xfrm>
            <a:off x="8788400" y="4064000"/>
            <a:ext cx="2416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Analog kann in </a:t>
            </a:r>
          </a:p>
          <a:p>
            <a:r>
              <a:rPr lang="de-DE" b="1" dirty="0">
                <a:solidFill>
                  <a:srgbClr val="FF0000"/>
                </a:solidFill>
              </a:rPr>
              <a:t>allen weiteren Bele-</a:t>
            </a:r>
          </a:p>
          <a:p>
            <a:r>
              <a:rPr lang="de-DE" b="1" dirty="0" err="1">
                <a:solidFill>
                  <a:srgbClr val="FF0000"/>
                </a:solidFill>
              </a:rPr>
              <a:t>gungsbeispielen</a:t>
            </a:r>
            <a:r>
              <a:rPr lang="de-DE" b="1" dirty="0">
                <a:solidFill>
                  <a:srgbClr val="FF0000"/>
                </a:solidFill>
              </a:rPr>
              <a:t>  </a:t>
            </a:r>
          </a:p>
          <a:p>
            <a:r>
              <a:rPr lang="de-DE" b="1" dirty="0">
                <a:solidFill>
                  <a:srgbClr val="FF0000"/>
                </a:solidFill>
              </a:rPr>
              <a:t>agiert werden</a:t>
            </a:r>
          </a:p>
        </p:txBody>
      </p:sp>
    </p:spTree>
    <p:extLst>
      <p:ext uri="{BB962C8B-B14F-4D97-AF65-F5344CB8AC3E}">
        <p14:creationId xmlns:p14="http://schemas.microsoft.com/office/powerpoint/2010/main" val="24744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2D43C-37F7-FEE0-27FF-48DAF0F5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Ziel</a:t>
            </a:r>
          </a:p>
        </p:txBody>
      </p:sp>
      <p:pic>
        <p:nvPicPr>
          <p:cNvPr id="5" name="Inhaltsplatzhalter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C803E3A3-616E-D8A3-727D-702242A01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39" y="1240221"/>
            <a:ext cx="8369719" cy="5465379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FE31CAC-0E11-E7BA-5D61-333E49AB8D44}"/>
              </a:ext>
            </a:extLst>
          </p:cNvPr>
          <p:cNvSpPr/>
          <p:nvPr/>
        </p:nvSpPr>
        <p:spPr>
          <a:xfrm>
            <a:off x="3216166" y="1345324"/>
            <a:ext cx="304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5A2719-62F9-833A-09B1-0AFAC2116D7D}"/>
              </a:ext>
            </a:extLst>
          </p:cNvPr>
          <p:cNvSpPr/>
          <p:nvPr/>
        </p:nvSpPr>
        <p:spPr>
          <a:xfrm>
            <a:off x="7683062" y="3111062"/>
            <a:ext cx="3499945" cy="788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2857F7F-0A36-80A0-4156-A1BB55A91041}"/>
              </a:ext>
            </a:extLst>
          </p:cNvPr>
          <p:cNvSpPr/>
          <p:nvPr/>
        </p:nvSpPr>
        <p:spPr>
          <a:xfrm>
            <a:off x="3037490" y="1765738"/>
            <a:ext cx="3499945" cy="16632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25A7A46-E394-ECE7-9307-FE206ACD1E38}"/>
              </a:ext>
            </a:extLst>
          </p:cNvPr>
          <p:cNvSpPr/>
          <p:nvPr/>
        </p:nvSpPr>
        <p:spPr>
          <a:xfrm>
            <a:off x="3037490" y="3647090"/>
            <a:ext cx="3499945" cy="16632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B0EEB1-C328-0FA8-E7A5-1E93AF7C76CE}"/>
              </a:ext>
            </a:extLst>
          </p:cNvPr>
          <p:cNvSpPr/>
          <p:nvPr/>
        </p:nvSpPr>
        <p:spPr>
          <a:xfrm>
            <a:off x="7683062" y="4740166"/>
            <a:ext cx="3363310" cy="1965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2CF56-917E-A758-26C4-E2BCA479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Abiturprüfungsfächer I</a:t>
            </a:r>
          </a:p>
        </p:txBody>
      </p:sp>
      <p:pic>
        <p:nvPicPr>
          <p:cNvPr id="5" name="Inhaltsplatzhalter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A36E3E9A-5776-4EC8-2E53-9332E3828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66041"/>
            <a:ext cx="8972529" cy="487826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50D9CC-10C3-255D-986C-E2ADF6A5FC77}"/>
              </a:ext>
            </a:extLst>
          </p:cNvPr>
          <p:cNvSpPr txBox="1"/>
          <p:nvPr/>
        </p:nvSpPr>
        <p:spPr>
          <a:xfrm>
            <a:off x="626546" y="2200600"/>
            <a:ext cx="229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Achtung bei der</a:t>
            </a:r>
          </a:p>
          <a:p>
            <a:r>
              <a:rPr lang="de-DE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17363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6820A-742A-4F93-76E3-9FA671B0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Abiturprüfungsfächer II</a:t>
            </a:r>
          </a:p>
        </p:txBody>
      </p:sp>
      <p:pic>
        <p:nvPicPr>
          <p:cNvPr id="5" name="Inhaltsplatzhalter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7DF82B8F-552F-AF9E-5AAB-4044E3760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65" y="1313793"/>
            <a:ext cx="9119689" cy="5423338"/>
          </a:xfrm>
          <a:solidFill>
            <a:srgbClr val="FF0000"/>
          </a:solidFill>
        </p:spPr>
      </p:pic>
      <p:sp>
        <p:nvSpPr>
          <p:cNvPr id="6" name="Stern: 5 Zacken 5">
            <a:extLst>
              <a:ext uri="{FF2B5EF4-FFF2-40B4-BE49-F238E27FC236}">
                <a16:creationId xmlns:a16="http://schemas.microsoft.com/office/drawing/2014/main" id="{DBE1A2C0-DE52-0115-0B4B-D929C37879E5}"/>
              </a:ext>
            </a:extLst>
          </p:cNvPr>
          <p:cNvSpPr/>
          <p:nvPr/>
        </p:nvSpPr>
        <p:spPr>
          <a:xfrm>
            <a:off x="6807288" y="2503170"/>
            <a:ext cx="656502" cy="5486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: 5 Zacken 7">
            <a:extLst>
              <a:ext uri="{FF2B5EF4-FFF2-40B4-BE49-F238E27FC236}">
                <a16:creationId xmlns:a16="http://schemas.microsoft.com/office/drawing/2014/main" id="{C93DBF9A-D85A-5881-F14F-5A91E1DE4887}"/>
              </a:ext>
            </a:extLst>
          </p:cNvPr>
          <p:cNvSpPr/>
          <p:nvPr/>
        </p:nvSpPr>
        <p:spPr>
          <a:xfrm>
            <a:off x="6807288" y="4879223"/>
            <a:ext cx="656502" cy="5486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1F5C4A1-57F7-5605-6887-DB0D5605E0A9}"/>
              </a:ext>
            </a:extLst>
          </p:cNvPr>
          <p:cNvCxnSpPr/>
          <p:nvPr/>
        </p:nvCxnSpPr>
        <p:spPr>
          <a:xfrm>
            <a:off x="7915275" y="4025462"/>
            <a:ext cx="27527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B75BC0A-BAC2-AA15-B6BD-0DB2C0BE4D2E}"/>
              </a:ext>
            </a:extLst>
          </p:cNvPr>
          <p:cNvCxnSpPr/>
          <p:nvPr/>
        </p:nvCxnSpPr>
        <p:spPr>
          <a:xfrm>
            <a:off x="7915275" y="5547360"/>
            <a:ext cx="26409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9671742-699F-85C1-E899-DEC6CEFB424E}"/>
              </a:ext>
            </a:extLst>
          </p:cNvPr>
          <p:cNvSpPr txBox="1"/>
          <p:nvPr/>
        </p:nvSpPr>
        <p:spPr>
          <a:xfrm>
            <a:off x="10894059" y="5058531"/>
            <a:ext cx="1040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Also </a:t>
            </a:r>
          </a:p>
          <a:p>
            <a:r>
              <a:rPr lang="de-DE" dirty="0">
                <a:solidFill>
                  <a:srgbClr val="FF0000"/>
                </a:solidFill>
              </a:rPr>
              <a:t>Januar 2026</a:t>
            </a:r>
          </a:p>
        </p:txBody>
      </p:sp>
    </p:spTree>
    <p:extLst>
      <p:ext uri="{BB962C8B-B14F-4D97-AF65-F5344CB8AC3E}">
        <p14:creationId xmlns:p14="http://schemas.microsoft.com/office/powerpoint/2010/main" val="20744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7F14B-5192-B042-4FD5-BBE5E1E5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Abiturprüfungsfächer III</a:t>
            </a:r>
          </a:p>
        </p:txBody>
      </p:sp>
      <p:pic>
        <p:nvPicPr>
          <p:cNvPr id="9" name="Inhaltsplatzhalter 8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C55D6E0E-B91A-0420-D2B4-A33717410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44" y="1324303"/>
            <a:ext cx="9458921" cy="5433849"/>
          </a:xfr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A4055E6-5CB5-33E7-863C-6C6A430413DE}"/>
              </a:ext>
            </a:extLst>
          </p:cNvPr>
          <p:cNvSpPr/>
          <p:nvPr/>
        </p:nvSpPr>
        <p:spPr>
          <a:xfrm>
            <a:off x="3710152" y="1432560"/>
            <a:ext cx="414808" cy="294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2F72787-B18D-237D-9DF6-79CADCFEF29B}"/>
              </a:ext>
            </a:extLst>
          </p:cNvPr>
          <p:cNvSpPr txBox="1"/>
          <p:nvPr/>
        </p:nvSpPr>
        <p:spPr>
          <a:xfrm>
            <a:off x="10151592" y="4768335"/>
            <a:ext cx="32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7D87C5-633D-EBBF-E124-D733DC109DD5}"/>
              </a:ext>
            </a:extLst>
          </p:cNvPr>
          <p:cNvSpPr txBox="1"/>
          <p:nvPr/>
        </p:nvSpPr>
        <p:spPr>
          <a:xfrm>
            <a:off x="10474960" y="5468528"/>
            <a:ext cx="32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C6683BC-BD1F-B001-42D3-B8B7ADD43231}"/>
              </a:ext>
            </a:extLst>
          </p:cNvPr>
          <p:cNvSpPr txBox="1"/>
          <p:nvPr/>
        </p:nvSpPr>
        <p:spPr>
          <a:xfrm>
            <a:off x="11587712" y="5099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67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24616-57BD-0A04-4CED-C4C3D4EA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Abiturprüfungsfächer IV</a:t>
            </a:r>
          </a:p>
        </p:txBody>
      </p:sp>
      <p:pic>
        <p:nvPicPr>
          <p:cNvPr id="5" name="Inhaltsplatzhalter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5FA6310F-CED9-ACE1-8468-C39126FEE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61" y="1355835"/>
            <a:ext cx="9334527" cy="5307724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DE8D72C-5666-20BD-D3A8-EFA873DB3636}"/>
              </a:ext>
            </a:extLst>
          </p:cNvPr>
          <p:cNvSpPr/>
          <p:nvPr/>
        </p:nvSpPr>
        <p:spPr>
          <a:xfrm>
            <a:off x="3846786" y="1429407"/>
            <a:ext cx="346842" cy="3258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74BCAD-4B54-C05F-2AEF-910ECD3C6C37}"/>
              </a:ext>
            </a:extLst>
          </p:cNvPr>
          <p:cNvSpPr txBox="1"/>
          <p:nvPr/>
        </p:nvSpPr>
        <p:spPr>
          <a:xfrm>
            <a:off x="10332720" y="5425440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578116-1BDA-9B97-2BBF-3C99F7AC287E}"/>
              </a:ext>
            </a:extLst>
          </p:cNvPr>
          <p:cNvSpPr txBox="1"/>
          <p:nvPr/>
        </p:nvSpPr>
        <p:spPr>
          <a:xfrm>
            <a:off x="10058400" y="5059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B75C78B-89C9-7309-26CB-D9F6D392734F}"/>
              </a:ext>
            </a:extLst>
          </p:cNvPr>
          <p:cNvSpPr txBox="1"/>
          <p:nvPr/>
        </p:nvSpPr>
        <p:spPr>
          <a:xfrm>
            <a:off x="10371306" y="46939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99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BA240-AC55-0A99-843B-6C8CD87F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Abiturprüfungsfächer V</a:t>
            </a:r>
          </a:p>
        </p:txBody>
      </p:sp>
      <p:pic>
        <p:nvPicPr>
          <p:cNvPr id="5" name="Inhaltsplatzhalter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6F01EEF3-D6E9-D803-569A-B63039D29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11" y="1376855"/>
            <a:ext cx="8886519" cy="5339255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721434C-EF79-FC14-7988-76FA38213E2F}"/>
              </a:ext>
            </a:extLst>
          </p:cNvPr>
          <p:cNvSpPr/>
          <p:nvPr/>
        </p:nvSpPr>
        <p:spPr>
          <a:xfrm>
            <a:off x="4813738" y="1493520"/>
            <a:ext cx="357352" cy="198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917ADECC-F1E8-E73C-F0CD-7DC04EE77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376855"/>
            <a:ext cx="8991656" cy="533925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DADA267-EDE9-44FA-CCC1-7B62DE93FE0E}"/>
              </a:ext>
            </a:extLst>
          </p:cNvPr>
          <p:cNvSpPr/>
          <p:nvPr/>
        </p:nvSpPr>
        <p:spPr>
          <a:xfrm>
            <a:off x="4886960" y="1493520"/>
            <a:ext cx="357352" cy="198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396B4583-D9EA-97DF-879E-629C589F7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376854"/>
            <a:ext cx="8991656" cy="528747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F71E40C-5ACD-A7DE-430B-DD7780792DD1}"/>
              </a:ext>
            </a:extLst>
          </p:cNvPr>
          <p:cNvSpPr/>
          <p:nvPr/>
        </p:nvSpPr>
        <p:spPr>
          <a:xfrm>
            <a:off x="4813738" y="1493520"/>
            <a:ext cx="430574" cy="198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6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17AF3-A6C2-A085-7F0D-022F5536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Einbringung I</a:t>
            </a:r>
          </a:p>
        </p:txBody>
      </p:sp>
      <p:pic>
        <p:nvPicPr>
          <p:cNvPr id="5" name="Inhaltsplatzhalter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38287FE3-6860-CA8B-064E-4BCA27924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87" y="1471449"/>
            <a:ext cx="9017919" cy="513955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E03171F-97BB-DCE0-1870-7981E1CDCEBA}"/>
              </a:ext>
            </a:extLst>
          </p:cNvPr>
          <p:cNvSpPr txBox="1"/>
          <p:nvPr/>
        </p:nvSpPr>
        <p:spPr>
          <a:xfrm>
            <a:off x="5791468" y="4333875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Info 1</a:t>
            </a:r>
          </a:p>
        </p:txBody>
      </p:sp>
    </p:spTree>
    <p:extLst>
      <p:ext uri="{BB962C8B-B14F-4D97-AF65-F5344CB8AC3E}">
        <p14:creationId xmlns:p14="http://schemas.microsoft.com/office/powerpoint/2010/main" val="8190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66327-107A-8F93-DED9-C825AAFB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Einbringung II</a:t>
            </a:r>
          </a:p>
        </p:txBody>
      </p:sp>
      <p:pic>
        <p:nvPicPr>
          <p:cNvPr id="5" name="Inhaltsplatzhalter 4" descr="Ein Bild, das Text, Screenshot, Zahl, Diagramm enthält.&#10;&#10;Automatisch generierte Beschreibung">
            <a:extLst>
              <a:ext uri="{FF2B5EF4-FFF2-40B4-BE49-F238E27FC236}">
                <a16:creationId xmlns:a16="http://schemas.microsoft.com/office/drawing/2014/main" id="{1E3B9927-2E85-383D-9FF8-F969C28EB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23" y="1343025"/>
            <a:ext cx="8232462" cy="5400675"/>
          </a:xfr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8027D4F-DAB1-D9A3-7D7E-2E49FB4F8946}"/>
              </a:ext>
            </a:extLst>
          </p:cNvPr>
          <p:cNvCxnSpPr/>
          <p:nvPr/>
        </p:nvCxnSpPr>
        <p:spPr>
          <a:xfrm>
            <a:off x="7077075" y="1762125"/>
            <a:ext cx="30099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0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105</Words>
  <Application>Microsoft Office PowerPoint</Application>
  <PresentationFormat>Breitbild</PresentationFormat>
  <Paragraphs>38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Fetzen</vt:lpstr>
      <vt:lpstr>Termine - Organisatorisches</vt:lpstr>
      <vt:lpstr>Das Ziel</vt:lpstr>
      <vt:lpstr>Abiturprüfungsfächer I</vt:lpstr>
      <vt:lpstr>Abiturprüfungsfächer II</vt:lpstr>
      <vt:lpstr>Abiturprüfungsfächer III</vt:lpstr>
      <vt:lpstr>Abiturprüfungsfächer IV</vt:lpstr>
      <vt:lpstr>Abiturprüfungsfächer V</vt:lpstr>
      <vt:lpstr>Einbringung I</vt:lpstr>
      <vt:lpstr>Einbringung II</vt:lpstr>
      <vt:lpstr>Einbringung III</vt:lpstr>
      <vt:lpstr>Einbringung IV</vt:lpstr>
      <vt:lpstr>Einbringung V</vt:lpstr>
      <vt:lpstr>Einbringung VI</vt:lpstr>
      <vt:lpstr>Einbringung VII - Optionsregel</vt:lpstr>
      <vt:lpstr>Einbringung VIII</vt:lpstr>
      <vt:lpstr>Einbringung 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Termine - Organisatorisches</dc:title>
  <dc:creator>Uwe.Hoefler</dc:creator>
  <cp:lastModifiedBy>Uwe.Hoefler</cp:lastModifiedBy>
  <cp:revision>17</cp:revision>
  <dcterms:created xsi:type="dcterms:W3CDTF">2023-11-07T15:27:25Z</dcterms:created>
  <dcterms:modified xsi:type="dcterms:W3CDTF">2023-11-08T08:53:42Z</dcterms:modified>
</cp:coreProperties>
</file>